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-1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423-C1A8-4F22-89AC-85FDFB8E1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74D7-0C5F-4961-B06B-A4E221FD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4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423-C1A8-4F22-89AC-85FDFB8E1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74D7-0C5F-4961-B06B-A4E221FD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423-C1A8-4F22-89AC-85FDFB8E1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74D7-0C5F-4961-B06B-A4E221FD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8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423-C1A8-4F22-89AC-85FDFB8E1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74D7-0C5F-4961-B06B-A4E221FD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8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423-C1A8-4F22-89AC-85FDFB8E1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74D7-0C5F-4961-B06B-A4E221FD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5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423-C1A8-4F22-89AC-85FDFB8E1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74D7-0C5F-4961-B06B-A4E221FD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2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423-C1A8-4F22-89AC-85FDFB8E1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74D7-0C5F-4961-B06B-A4E221FD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2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423-C1A8-4F22-89AC-85FDFB8E1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74D7-0C5F-4961-B06B-A4E221FD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423-C1A8-4F22-89AC-85FDFB8E1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74D7-0C5F-4961-B06B-A4E221FD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423-C1A8-4F22-89AC-85FDFB8E1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74D7-0C5F-4961-B06B-A4E221FD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1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423-C1A8-4F22-89AC-85FDFB8E1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74D7-0C5F-4961-B06B-A4E221FD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0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D423-C1A8-4F22-89AC-85FDFB8E1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74D7-0C5F-4961-B06B-A4E221FD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46" y="2756013"/>
            <a:ext cx="1084331" cy="813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38" y="2539553"/>
            <a:ext cx="1084331" cy="813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37" y="3086439"/>
            <a:ext cx="1084331" cy="813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69" y="2812996"/>
            <a:ext cx="1084331" cy="813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73" y="3428326"/>
            <a:ext cx="1084331" cy="813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19" y="3111727"/>
            <a:ext cx="1084331" cy="813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24" y="3707670"/>
            <a:ext cx="1084331" cy="813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9" y="3384495"/>
            <a:ext cx="1084331" cy="8132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73" y="4012638"/>
            <a:ext cx="1084331" cy="8132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88" y="3689463"/>
            <a:ext cx="1084331" cy="813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8" y="219201"/>
            <a:ext cx="2484691" cy="11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3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SONY</cp:lastModifiedBy>
  <cp:revision>2</cp:revision>
  <dcterms:created xsi:type="dcterms:W3CDTF">2017-04-19T09:17:02Z</dcterms:created>
  <dcterms:modified xsi:type="dcterms:W3CDTF">2017-04-19T09:34:32Z</dcterms:modified>
</cp:coreProperties>
</file>